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129" r:id="rId1"/>
  </p:sldMasterIdLst>
  <p:notesMasterIdLst>
    <p:notesMasterId r:id="rId36"/>
  </p:notesMasterIdLst>
  <p:handoutMasterIdLst>
    <p:handoutMasterId r:id="rId37"/>
  </p:handoutMasterIdLst>
  <p:sldIdLst>
    <p:sldId id="2536" r:id="rId2"/>
    <p:sldId id="2590" r:id="rId3"/>
    <p:sldId id="2589" r:id="rId4"/>
    <p:sldId id="2621" r:id="rId5"/>
    <p:sldId id="2591" r:id="rId6"/>
    <p:sldId id="2592" r:id="rId7"/>
    <p:sldId id="2593" r:id="rId8"/>
    <p:sldId id="2594" r:id="rId9"/>
    <p:sldId id="2595" r:id="rId10"/>
    <p:sldId id="2596" r:id="rId11"/>
    <p:sldId id="2598" r:id="rId12"/>
    <p:sldId id="2597" r:id="rId13"/>
    <p:sldId id="2599" r:id="rId14"/>
    <p:sldId id="2600" r:id="rId15"/>
    <p:sldId id="2601" r:id="rId16"/>
    <p:sldId id="2602" r:id="rId17"/>
    <p:sldId id="2603" r:id="rId18"/>
    <p:sldId id="2604" r:id="rId19"/>
    <p:sldId id="2605" r:id="rId20"/>
    <p:sldId id="2606" r:id="rId21"/>
    <p:sldId id="2607" r:id="rId22"/>
    <p:sldId id="2608" r:id="rId23"/>
    <p:sldId id="2609" r:id="rId24"/>
    <p:sldId id="2610" r:id="rId25"/>
    <p:sldId id="2611" r:id="rId26"/>
    <p:sldId id="2612" r:id="rId27"/>
    <p:sldId id="2613" r:id="rId28"/>
    <p:sldId id="2614" r:id="rId29"/>
    <p:sldId id="2615" r:id="rId30"/>
    <p:sldId id="2616" r:id="rId31"/>
    <p:sldId id="2617" r:id="rId32"/>
    <p:sldId id="2618" r:id="rId33"/>
    <p:sldId id="2619" r:id="rId34"/>
    <p:sldId id="2620" r:id="rId35"/>
  </p:sldIdLst>
  <p:sldSz cx="1828800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0729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7" pos="4920" userDrawn="1">
          <p15:clr>
            <a:srgbClr val="A4A3A4"/>
          </p15:clr>
        </p15:guide>
        <p15:guide id="15" orient="horz" pos="312" userDrawn="1">
          <p15:clr>
            <a:srgbClr val="A4A3A4"/>
          </p15:clr>
        </p15:guide>
        <p15:guide id="16" orient="horz" pos="6480" userDrawn="1">
          <p15:clr>
            <a:srgbClr val="A4A3A4"/>
          </p15:clr>
        </p15:guide>
        <p15:guide id="1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EC0"/>
    <a:srgbClr val="3C3C41"/>
    <a:srgbClr val="43525A"/>
    <a:srgbClr val="000000"/>
    <a:srgbClr val="F5F5F5"/>
    <a:srgbClr val="C43D31"/>
    <a:srgbClr val="F9F9F9"/>
    <a:srgbClr val="CEC7C1"/>
    <a:srgbClr val="AA8A78"/>
    <a:srgbClr val="556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96013" autoAdjust="0"/>
  </p:normalViewPr>
  <p:slideViewPr>
    <p:cSldViewPr snapToGrid="0" snapToObjects="1">
      <p:cViewPr varScale="1">
        <p:scale>
          <a:sx n="64" d="100"/>
          <a:sy n="64" d="100"/>
        </p:scale>
        <p:origin x="1416" y="108"/>
      </p:cViewPr>
      <p:guideLst>
        <p:guide orient="horz" pos="8112"/>
        <p:guide pos="10729"/>
        <p:guide pos="665"/>
        <p:guide pos="4920"/>
        <p:guide orient="horz" pos="312"/>
        <p:guide orient="horz" pos="64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69E7-0AAB-734B-A0E5-6B71C2D5220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0432-0574-7E4A-9407-64156FF5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2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12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3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64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83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7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39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1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1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8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39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40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29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82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55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13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7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48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43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56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2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22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72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86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2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97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3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8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8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0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8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1" y="1030443"/>
            <a:ext cx="3482796" cy="2144132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0" y="4047067"/>
            <a:ext cx="18288000" cy="966893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laceholder bilde i mid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19008" y="6277575"/>
            <a:ext cx="3010699" cy="3904393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i topp med kommun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 noChangeAspect="1"/>
          </p:cNvSpPr>
          <p:nvPr>
            <p:ph type="pic" idx="20"/>
          </p:nvPr>
        </p:nvSpPr>
        <p:spPr>
          <a:xfrm>
            <a:off x="0" y="0"/>
            <a:ext cx="9139260" cy="57912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139260" y="0"/>
            <a:ext cx="9139260" cy="57912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38432" y="5969853"/>
            <a:ext cx="15801655" cy="1608666"/>
          </a:xfrm>
          <a:prstGeom prst="rect">
            <a:avLst/>
          </a:prstGeom>
        </p:spPr>
        <p:txBody>
          <a:bodyPr anchor="b"/>
          <a:lstStyle>
            <a:lvl1pPr algn="ctr" fontAlgn="ctr">
              <a:lnSpc>
                <a:spcPct val="100000"/>
              </a:lnSpc>
              <a:defRPr sz="6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1" y="7578518"/>
            <a:ext cx="15780406" cy="4159457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3812119"/>
            <a:ext cx="18271067" cy="9956800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516" y="6448956"/>
            <a:ext cx="15422033" cy="2651126"/>
          </a:xfrm>
          <a:prstGeom prst="rect">
            <a:avLst/>
          </a:prstGeom>
        </p:spPr>
        <p:txBody>
          <a:bodyPr/>
          <a:lstStyle>
            <a:lvl1pPr algn="ctr">
              <a:defRPr b="1" i="0" cap="all" baseline="0">
                <a:solidFill>
                  <a:schemeClr val="bg1"/>
                </a:solidFill>
                <a:latin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1" y="1030443"/>
            <a:ext cx="3482796" cy="214413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2259733" y="12623801"/>
            <a:ext cx="477096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www.smola.kommune.no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7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med logo og mørk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0" y="3812119"/>
            <a:ext cx="18271067" cy="9956800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1" y="1030443"/>
            <a:ext cx="3482796" cy="21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0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tel og to kolonner med kommun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5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 med kommunev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914400"/>
            <a:ext cx="9258300" cy="1080770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40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ekst og stort bilde med kommunev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914400"/>
            <a:ext cx="9258300" cy="1080770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2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259733" y="12623801"/>
            <a:ext cx="477096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nb-NO" dirty="0" err="1" smtClean="0"/>
              <a:t>www.smola.kommune.no</a:t>
            </a:r>
            <a:endParaRPr lang="nb-NO" dirty="0"/>
          </a:p>
        </p:txBody>
      </p:sp>
      <p:sp>
        <p:nvSpPr>
          <p:cNvPr id="11" name="Plassholder for tittel 10"/>
          <p:cNvSpPr>
            <a:spLocks noGrp="1"/>
          </p:cNvSpPr>
          <p:nvPr>
            <p:ph type="title"/>
          </p:nvPr>
        </p:nvSpPr>
        <p:spPr>
          <a:xfrm>
            <a:off x="1257300" y="730250"/>
            <a:ext cx="157734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131" r:id="rId2"/>
    <p:sldLayoutId id="2147484254" r:id="rId3"/>
    <p:sldLayoutId id="2147484259" r:id="rId4"/>
    <p:sldLayoutId id="2147484133" r:id="rId5"/>
    <p:sldLayoutId id="2147484136" r:id="rId6"/>
    <p:sldLayoutId id="2147484256" r:id="rId7"/>
    <p:sldLayoutId id="2147484138" r:id="rId8"/>
    <p:sldLayoutId id="2147484257" r:id="rId9"/>
    <p:sldLayoutId id="2147484260" r:id="rId10"/>
    <p:sldLayoutId id="21474842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b="1" i="0" kern="1200" cap="all" baseline="0">
          <a:solidFill>
            <a:schemeClr val="accent4"/>
          </a:solidFill>
          <a:latin typeface="open sans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 baseline="0">
          <a:solidFill>
            <a:schemeClr val="tx1"/>
          </a:solidFill>
          <a:latin typeface="Open Sans" charset="0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 baseline="0">
          <a:solidFill>
            <a:schemeClr val="tx1"/>
          </a:solidFill>
          <a:latin typeface="Open Sans" charset="0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Open Sans" charset="0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Open Sans" charset="0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Open Sans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1571625" y="1685851"/>
            <a:ext cx="14344650" cy="7294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Litt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opplæring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om </a:t>
            </a:r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budsjett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og </a:t>
            </a:r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økonomistyring</a:t>
            </a:r>
            <a:endParaRPr lang="en-US" sz="7200" b="1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for</a:t>
            </a:r>
          </a:p>
          <a:p>
            <a:pPr algn="ctr" defTabSz="914217"/>
            <a:endParaRPr lang="en-US" sz="7200" b="1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folkevalgte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 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Smøla kommune </a:t>
            </a:r>
            <a:endParaRPr lang="en-US" sz="7200" b="1" dirty="0" smtClean="0">
              <a:solidFill>
                <a:srgbClr val="0E5A7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endParaRPr lang="en-US" sz="7200" b="1" dirty="0">
              <a:solidFill>
                <a:srgbClr val="0E5A7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endParaRPr lang="en-US" sz="3601" b="1" dirty="0">
              <a:solidFill>
                <a:srgbClr val="FF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67" y="1137622"/>
            <a:ext cx="15215138" cy="1127423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9390" y="3588972"/>
            <a:ext cx="11338610" cy="2242201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68755" y="6400800"/>
            <a:ext cx="10065270" cy="164891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7161" y="8792902"/>
            <a:ext cx="10817652" cy="14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02" y="144516"/>
            <a:ext cx="16279318" cy="118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88" y="309469"/>
            <a:ext cx="16184400" cy="118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4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49" y="209863"/>
            <a:ext cx="16090629" cy="114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1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46" y="205353"/>
            <a:ext cx="17217299" cy="105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7" y="1785244"/>
            <a:ext cx="17937891" cy="67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06" y="1693890"/>
            <a:ext cx="17781216" cy="76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6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41" y="144654"/>
            <a:ext cx="16356926" cy="119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7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4" y="142744"/>
            <a:ext cx="17699636" cy="113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2" y="689548"/>
            <a:ext cx="17447803" cy="1080790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790" y="8979107"/>
            <a:ext cx="10957996" cy="29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39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49" y="121021"/>
            <a:ext cx="10394098" cy="122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0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2" y="726265"/>
            <a:ext cx="17649075" cy="90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8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537" y="6105525"/>
            <a:ext cx="43529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04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19" y="406469"/>
            <a:ext cx="16818964" cy="110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7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4" y="444314"/>
            <a:ext cx="17246542" cy="108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547" y="678188"/>
            <a:ext cx="12682535" cy="114682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547" y="5276537"/>
            <a:ext cx="12938906" cy="578634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452" y="2218545"/>
            <a:ext cx="11746723" cy="23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8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90" y="1753849"/>
            <a:ext cx="15035199" cy="78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9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6072187"/>
            <a:ext cx="47815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3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5" y="1079292"/>
            <a:ext cx="17722405" cy="90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8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49" y="121238"/>
            <a:ext cx="10208302" cy="981333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32" y="9009401"/>
            <a:ext cx="17224448" cy="23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2" y="560761"/>
            <a:ext cx="17621324" cy="102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4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0" y="3010056"/>
            <a:ext cx="17427653" cy="108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3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41" y="149901"/>
            <a:ext cx="16695840" cy="12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05" y="539646"/>
            <a:ext cx="17126389" cy="109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0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97" y="659568"/>
            <a:ext cx="17718550" cy="106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1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49" y="209863"/>
            <a:ext cx="17080764" cy="1185116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4807" y="9638675"/>
            <a:ext cx="11488332" cy="379985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543516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ilderesultat for svein roksvå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168275"/>
            <a:ext cx="18090175" cy="1153248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697" y="10890669"/>
            <a:ext cx="3356102" cy="162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6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768839" y="1573967"/>
            <a:ext cx="15274977" cy="10805074"/>
          </a:xfrm>
          <a:prstGeom prst="rect">
            <a:avLst/>
          </a:prstGeom>
          <a:noFill/>
          <a:effectLst>
            <a:glow rad="139700">
              <a:schemeClr val="tx2">
                <a:alpha val="40000"/>
              </a:schemeClr>
            </a:glow>
            <a:innerShdw blurRad="114300">
              <a:schemeClr val="accent1"/>
            </a:innerShdw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4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Utdrag fra valgprogrammer:</a:t>
            </a:r>
          </a:p>
          <a:p>
            <a:pPr>
              <a:lnSpc>
                <a:spcPct val="150000"/>
              </a:lnSpc>
            </a:pPr>
            <a:endParaRPr lang="nb-NO" sz="240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nb-NO" sz="3200" b="1" dirty="0" smtClean="0">
                <a:solidFill>
                  <a:schemeClr val="tx2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Høyre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	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SFO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-prisen skal ned</a:t>
            </a:r>
          </a:p>
          <a:p>
            <a:pPr>
              <a:lnSpc>
                <a:spcPct val="150000"/>
              </a:lnSpc>
            </a:pPr>
            <a:r>
              <a:rPr lang="nb-NO" sz="240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Dagens barnehagestruktur skal beholdes</a:t>
            </a:r>
          </a:p>
          <a:p>
            <a:pPr>
              <a:lnSpc>
                <a:spcPct val="150000"/>
              </a:lnSpc>
            </a:pPr>
            <a:endParaRPr lang="nb-NO" sz="240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nb-NO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Smøla til </a:t>
            </a:r>
            <a:r>
              <a:rPr lang="nb-NO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</a:t>
            </a:r>
            <a:r>
              <a:rPr lang="nb-NO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røndelag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Få planlagt ny svømmehall i nærheten til skolen</a:t>
            </a:r>
          </a:p>
          <a:p>
            <a:pPr>
              <a:lnSpc>
                <a:spcPct val="150000"/>
              </a:lnSpc>
            </a:pPr>
            <a:r>
              <a:rPr lang="nb-NO" sz="240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Desentralisert barnehagetilbud for levende nærmiljø</a:t>
            </a:r>
          </a:p>
          <a:p>
            <a:pPr>
              <a:lnSpc>
                <a:spcPct val="150000"/>
              </a:lnSpc>
            </a:pPr>
            <a:endParaRPr lang="nb-NO" sz="2401" dirty="0" smtClean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nb-NO" sz="3200" b="1" dirty="0" smtClean="0">
                <a:solidFill>
                  <a:srgbClr val="00B050"/>
                </a:solidFill>
                <a:latin typeface="Open Sans" charset="0"/>
                <a:ea typeface="Open Sans" charset="0"/>
                <a:cs typeface="Open Sans" charset="0"/>
              </a:rPr>
              <a:t>Venstre	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Vi vil bygge nytt svømmebasseng, inkludert varmebassengtilbud, på Hopen</a:t>
            </a:r>
          </a:p>
          <a:p>
            <a:pPr>
              <a:lnSpc>
                <a:spcPct val="150000"/>
              </a:lnSpc>
            </a:pPr>
            <a:r>
              <a:rPr lang="nb-NO" sz="240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Bygge/oppgradere barnehager</a:t>
            </a:r>
          </a:p>
          <a:p>
            <a:pPr>
              <a:lnSpc>
                <a:spcPct val="150000"/>
              </a:lnSpc>
            </a:pPr>
            <a:endParaRPr lang="nb-NO" sz="240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nb-NO" sz="3200" b="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Arbeiderpartiet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Smøla Arbeiderparti vil jobbe for å innføre et enkelt og sunt skolemåltid</a:t>
            </a:r>
          </a:p>
          <a:p>
            <a:pPr>
              <a:lnSpc>
                <a:spcPct val="150000"/>
              </a:lnSpc>
            </a:pPr>
            <a:r>
              <a:rPr lang="nb-NO" sz="240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Vi vil videreføre asfalteringsplanen for kommunale veier og sørge for nødvendig 			vedlikehold og kantslått</a:t>
            </a:r>
          </a:p>
          <a:p>
            <a:pPr>
              <a:lnSpc>
                <a:spcPct val="150000"/>
              </a:lnSpc>
            </a:pPr>
            <a:endParaRPr lang="nb-NO" sz="240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nb-NO" sz="3200" b="1" dirty="0" smtClean="0">
                <a:solidFill>
                  <a:srgbClr val="00B050"/>
                </a:solidFill>
                <a:latin typeface="Open Sans" charset="0"/>
                <a:ea typeface="Open Sans" charset="0"/>
                <a:cs typeface="Open Sans" charset="0"/>
              </a:rPr>
              <a:t>Senterpartiet</a:t>
            </a:r>
            <a:r>
              <a:rPr lang="nb-NO" sz="3200" dirty="0" smtClean="0">
                <a:solidFill>
                  <a:srgbClr val="00B050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Jobbe for varmmat i skolen</a:t>
            </a:r>
          </a:p>
          <a:p>
            <a:pPr>
              <a:lnSpc>
                <a:spcPct val="150000"/>
              </a:lnSpc>
            </a:pPr>
            <a:r>
              <a:rPr lang="nb-NO" sz="240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Vi ønsker fortsatt desentralisert barnehagestruktur</a:t>
            </a:r>
          </a:p>
        </p:txBody>
      </p:sp>
    </p:spTree>
    <p:extLst>
      <p:ext uri="{BB962C8B-B14F-4D97-AF65-F5344CB8AC3E}">
        <p14:creationId xmlns:p14="http://schemas.microsoft.com/office/powerpoint/2010/main" val="361290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87" y="1087291"/>
            <a:ext cx="16851459" cy="92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39" y="550504"/>
            <a:ext cx="17421856" cy="99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3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137" y="6100762"/>
            <a:ext cx="54197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6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04" y="360621"/>
            <a:ext cx="17436911" cy="113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63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08" y="331129"/>
            <a:ext cx="16780226" cy="1181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1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nhold">
  <a:themeElements>
    <a:clrScheme name="Egendefinert 2">
      <a:dk1>
        <a:srgbClr val="354148"/>
      </a:dk1>
      <a:lt1>
        <a:srgbClr val="FFFFFF"/>
      </a:lt1>
      <a:dk2>
        <a:srgbClr val="F6F8FD"/>
      </a:dk2>
      <a:lt2>
        <a:srgbClr val="FFFFFF"/>
      </a:lt2>
      <a:accent1>
        <a:srgbClr val="43515A"/>
      </a:accent1>
      <a:accent2>
        <a:srgbClr val="919191"/>
      </a:accent2>
      <a:accent3>
        <a:srgbClr val="CACACA"/>
      </a:accent3>
      <a:accent4>
        <a:srgbClr val="0E5A7F"/>
      </a:accent4>
      <a:accent5>
        <a:srgbClr val="1382B9"/>
      </a:accent5>
      <a:accent6>
        <a:srgbClr val="169ADB"/>
      </a:accent6>
      <a:hlink>
        <a:srgbClr val="17597F"/>
      </a:hlink>
      <a:folHlink>
        <a:srgbClr val="1759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50000"/>
          </a:lnSpc>
          <a:defRPr sz="2401" dirty="0" err="1" smtClean="0">
            <a:solidFill>
              <a:schemeClr val="accent1"/>
            </a:solidFill>
            <a:latin typeface="Open Sans" charset="0"/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øla Kommune PowerPoint" id="{A064391E-DFF0-4444-96E8-D28E51F67425}" vid="{F4171FD5-2780-5C47-8074-BBA0C4D15E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51002</TotalTime>
  <Words>50</Words>
  <Application>Microsoft Office PowerPoint</Application>
  <PresentationFormat>Egendefinert</PresentationFormat>
  <Paragraphs>54</Paragraphs>
  <Slides>34</Slides>
  <Notes>34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Open Sans</vt:lpstr>
      <vt:lpstr>Open Sans</vt:lpstr>
      <vt:lpstr>Innhold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>Awesome PPT</Manager>
  <Company>Awesome PPT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Torstein Hamnes</cp:lastModifiedBy>
  <cp:revision>6358</cp:revision>
  <dcterms:created xsi:type="dcterms:W3CDTF">2014-11-12T21:47:38Z</dcterms:created>
  <dcterms:modified xsi:type="dcterms:W3CDTF">2019-11-04T09:28:23Z</dcterms:modified>
  <cp:category>Awesome PPT</cp:category>
</cp:coreProperties>
</file>